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36" autoAdjust="0"/>
    <p:restoredTop sz="94660"/>
  </p:normalViewPr>
  <p:slideViewPr>
    <p:cSldViewPr snapToGrid="0">
      <p:cViewPr>
        <p:scale>
          <a:sx n="100" d="100"/>
          <a:sy n="100" d="100"/>
        </p:scale>
        <p:origin x="31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FFB59-A63D-491A-968B-C22526CA9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8ADDA-6B54-4C41-AE2E-A65D11BF7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29099-5078-4FB8-A958-BDC0B6B9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69FE4-4729-47FA-B07D-FC2603E32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4972F-8DF0-40F2-B7D7-7BED457CB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2431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82F7C-1B7C-42E0-AC87-CC69A2EC5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2B123-B548-4396-8CE5-09D093F8F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D58F4-5D5C-4C93-AFB3-6CD132D5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2C2A5-007A-4092-816B-E986B3802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16169-71AE-45AF-9932-E91F6B815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358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FDC6B-3234-45EF-8382-9DCB8DDE9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CE030-6432-46B1-856A-F33ACC059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2E990-9E43-4956-8564-29358ACED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C66-461A-439E-8BBD-1E4A2987D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22F00-A629-4183-B89C-6D8CA5F1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7585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6991-0884-40A5-B475-766E3B12A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EEDDD-188D-4323-802D-28EDC90AE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8F384-F49F-4D2E-A93B-48915364A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49E6D-6A2D-41F7-8D5F-522233B6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CEFFC-2721-45A6-8408-2405067F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5466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5009-42DA-4504-B71A-DC6B63A4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CB10A-15E9-4869-BD00-D468A1254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D6377-6012-4B85-BE56-6AAF75F6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DB591E-A656-4633-9D46-BCDB1D2AC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8B21A-0BAF-4127-8215-15EBFF5F7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20640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367F6-BDFA-403E-BA4D-C4C63EE34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49E8D-F50B-4FC3-B294-ED7A5A44D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4DF8A-4FEC-4C94-A3D3-BB71D327A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2ABD2-DD31-496B-A32A-BD6ABBD6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78CF8-D504-4837-92EB-39C6FA9E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8ED4DA-07D0-47C2-8670-57C6F47D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638306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97D2C-74F8-43D1-BB9D-B0399FE3A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5DA85-8B5D-4FA4-B462-0D6316BD9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24389-9161-4BD5-B6FD-0A7E8497F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0249DD-E89E-433C-888E-2FDF1D563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214CC-7FD7-4183-AB88-4749DDE82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BECBAB-7CCB-490C-8652-6E53C1823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BB5798-6522-40E2-B482-5B1B5750A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C001CE-5BA5-4DFD-9BDC-243B3E03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95112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7F499-2213-4B5E-A8AD-940DA256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569DA-A5AC-45E4-ACB9-67F61EE5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E7A50-F9AA-4519-B02A-00DA6AE7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ADA890-E98C-4BF6-BFA9-28D012007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564387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02D684-A14B-4E50-A633-E9CD24CD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336CA3-918E-4652-9F2C-D8FE3015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F1530-CC01-48EB-B7CF-43770B45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44694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00EF3-9CAF-4977-B3D2-47E2C1DE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88EB6-1DCC-4F58-BD8B-3C630CC3B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9C0551-B8A2-46B8-8DCC-CA71966D0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CF7B4-7B11-4167-8BC8-08A601452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EB901-8A29-4F59-A024-A222B82B2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16C9A-2649-403C-AB0E-BFC2C63C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17661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069B1-C0C5-42C3-ADA4-C0D25DF1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37725B-35EA-4805-B6D7-6F710B31B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B5FED-455D-4633-BA74-4857B1772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C7548-1A14-4885-88F6-65BF34337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E6F44-4B7B-43FD-8B6B-22FDA018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B81A4-B211-4F87-B27B-803C3270F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68515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81CE1B-8D26-4CA1-B7A9-CB47D482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ms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F821B-F1FC-4E84-8F7F-FF4380A38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s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43EB1-FFED-44D0-86EE-01CE48F691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A8C68-87F8-4449-93F2-0CCE095C7A8C}" type="datetimeFigureOut">
              <a:rPr lang="ms-MY" smtClean="0"/>
              <a:t>23/10/2025</a:t>
            </a:fld>
            <a:endParaRPr lang="ms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10FD-DD23-430E-BBDE-74AA8CE5D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AB2CB-6060-4473-8844-5F07E27870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3DCCB-0B4F-4B83-B203-C24F677940DF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2172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id="{08F00110-4FEC-43E6-ADE0-895D4B9CAB54}"/>
              </a:ext>
            </a:extLst>
          </p:cNvPr>
          <p:cNvSpPr txBox="1">
            <a:spLocks/>
          </p:cNvSpPr>
          <p:nvPr/>
        </p:nvSpPr>
        <p:spPr>
          <a:xfrm>
            <a:off x="578592" y="5472291"/>
            <a:ext cx="5203083" cy="101566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rtlCol="0" anchor="b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  <a:tabLst>
                <a:tab pos="685800" algn="l"/>
              </a:tabLst>
            </a:pPr>
            <a:r>
              <a:rPr lang="ms-MY" sz="20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HP   	| </a:t>
            </a:r>
            <a:r>
              <a:rPr lang="ms-MY" sz="20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+6 014 9666 950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685800" algn="l"/>
              </a:tabLst>
            </a:pPr>
            <a:r>
              <a:rPr lang="ms-MY" sz="2000" dirty="0" err="1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Emel</a:t>
            </a:r>
            <a:r>
              <a:rPr lang="ms-MY" sz="20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 	| </a:t>
            </a:r>
            <a:r>
              <a:rPr lang="ms-MY" sz="2000" dirty="0" err="1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admin@myidpro.digital</a:t>
            </a:r>
            <a:r>
              <a:rPr lang="ms-MY" sz="20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tabLst>
                <a:tab pos="685800" algn="l"/>
              </a:tabLst>
            </a:pPr>
            <a:r>
              <a:rPr lang="ms-MY" sz="20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ourier New" panose="02070309020205020404" pitchFamily="49" charset="0"/>
              </a:rPr>
              <a:t>Web  	| </a:t>
            </a:r>
            <a:r>
              <a:rPr lang="ms-MY" sz="2000" dirty="0">
                <a:solidFill>
                  <a:schemeClr val="tx1"/>
                </a:solidFill>
                <a:latin typeface="+mj-lt"/>
                <a:ea typeface="Calibri Light" panose="020F0302020204030204" pitchFamily="34" charset="0"/>
                <a:cs typeface="Calibri Light" panose="020F0302020204030204" pitchFamily="34" charset="0"/>
              </a:rPr>
              <a:t>www.myidpro.digital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F3631EA-A11B-4A60-87A2-DCF85340C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121" y="3896060"/>
            <a:ext cx="3368026" cy="15904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B0F8F5E-A8DB-4092-8D5D-3DBC3D5A6994}"/>
              </a:ext>
            </a:extLst>
          </p:cNvPr>
          <p:cNvSpPr txBox="1"/>
          <p:nvPr/>
        </p:nvSpPr>
        <p:spPr>
          <a:xfrm>
            <a:off x="578592" y="2813048"/>
            <a:ext cx="6641357" cy="18043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ms-MY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MD SHAHZAR IDRIS</a:t>
            </a:r>
            <a:br>
              <a:rPr lang="ms-MY" sz="105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ms-MY" sz="105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2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Wakil Rasmi Pusat</a:t>
            </a:r>
            <a:br>
              <a:rPr lang="ms-MY" sz="2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2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Pelaksanaan MyDigital ID</a:t>
            </a:r>
            <a:br>
              <a:rPr lang="ms-MY" sz="2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ms-MY" sz="20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MSSB </a:t>
            </a:r>
            <a:r>
              <a:rPr lang="ms-MY" sz="2000" i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Online</a:t>
            </a:r>
            <a:r>
              <a:rPr lang="ms-MY" sz="20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Onboarding)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24AC42-940E-483A-B8A3-873D0CF01EFA}"/>
              </a:ext>
            </a:extLst>
          </p:cNvPr>
          <p:cNvSpPr txBox="1"/>
          <p:nvPr/>
        </p:nvSpPr>
        <p:spPr>
          <a:xfrm>
            <a:off x="553193" y="1838326"/>
            <a:ext cx="4183907" cy="5486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ctr">
            <a:noAutofit/>
          </a:bodyPr>
          <a:lstStyle/>
          <a:p>
            <a:pPr algn="ctr"/>
            <a:r>
              <a:rPr lang="ms-MY" sz="2400" spc="600" dirty="0"/>
              <a:t>NO.: 00B14/C01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AF2F31-F41A-4C45-8E35-FEAC48B70382}"/>
              </a:ext>
            </a:extLst>
          </p:cNvPr>
          <p:cNvSpPr txBox="1"/>
          <p:nvPr/>
        </p:nvSpPr>
        <p:spPr>
          <a:xfrm>
            <a:off x="553193" y="647583"/>
            <a:ext cx="4183907" cy="11907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ctr">
            <a:noAutofit/>
          </a:bodyPr>
          <a:lstStyle/>
          <a:p>
            <a:pPr algn="ctr"/>
            <a:r>
              <a:rPr lang="ms-MY" sz="6600" b="1" dirty="0">
                <a:solidFill>
                  <a:srgbClr val="0070C0"/>
                </a:solidFill>
              </a:rPr>
              <a:t>My</a:t>
            </a:r>
            <a:r>
              <a:rPr lang="ms-MY" sz="6600" b="1" dirty="0">
                <a:solidFill>
                  <a:srgbClr val="FF0000"/>
                </a:solidFill>
              </a:rPr>
              <a:t>ID</a:t>
            </a:r>
            <a:r>
              <a:rPr lang="ms-MY" sz="6600" b="1" dirty="0"/>
              <a:t> PRO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A77DA11-515F-4F68-B77A-2EA00D90D5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647" y="371358"/>
            <a:ext cx="2901950" cy="29019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0BDB9F8-6074-4556-A2B6-4495132EFF2F}"/>
              </a:ext>
            </a:extLst>
          </p:cNvPr>
          <p:cNvSpPr txBox="1"/>
          <p:nvPr/>
        </p:nvSpPr>
        <p:spPr>
          <a:xfrm>
            <a:off x="7814997" y="3923937"/>
            <a:ext cx="365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ms-MY" b="1" dirty="0"/>
              <a:t>Wakil Rasmi Pelaksana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BB5E01C2-93A2-418A-B8C6-C0891E5B23C4}"/>
              </a:ext>
            </a:extLst>
          </p:cNvPr>
          <p:cNvSpPr txBox="1">
            <a:spLocks/>
          </p:cNvSpPr>
          <p:nvPr/>
        </p:nvSpPr>
        <p:spPr>
          <a:xfrm>
            <a:off x="6900597" y="5472291"/>
            <a:ext cx="4572000" cy="101566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ms-MY" sz="2000" b="1" u="sng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Pusat Operasi</a:t>
            </a:r>
            <a:endParaRPr lang="ms-MY" sz="2000" dirty="0">
              <a:solidFill>
                <a:schemeClr val="tx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ms-MY" sz="2000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Taman Teknologi Malaysia</a:t>
            </a:r>
            <a:br>
              <a:rPr lang="ms-MY" sz="2000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ms-MY" sz="2000" dirty="0">
                <a:solidFill>
                  <a:schemeClr val="tx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Bukit Jalil, 55100 Kuala Lumpur</a:t>
            </a:r>
          </a:p>
        </p:txBody>
      </p:sp>
    </p:spTree>
    <p:extLst>
      <p:ext uri="{BB962C8B-B14F-4D97-AF65-F5344CB8AC3E}">
        <p14:creationId xmlns:p14="http://schemas.microsoft.com/office/powerpoint/2010/main" val="2506997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1FA4F6-CB18-4690-95A2-77087131E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6" y="1188176"/>
            <a:ext cx="3777031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08125C-2769-41B1-894B-D1963DF888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024" y="1188176"/>
            <a:ext cx="3657600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77C7BC-A022-46FE-9B7C-A5CC54AE94E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77"/>
          <a:stretch/>
        </p:blipFill>
        <p:spPr>
          <a:xfrm>
            <a:off x="4757575" y="5734385"/>
            <a:ext cx="2772101" cy="109728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211DB3-4D59-43B9-970E-1BC557516E84}"/>
              </a:ext>
            </a:extLst>
          </p:cNvPr>
          <p:cNvSpPr txBox="1"/>
          <p:nvPr/>
        </p:nvSpPr>
        <p:spPr>
          <a:xfrm>
            <a:off x="0" y="5647962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ms-MY" b="1" dirty="0"/>
              <a:t>Wakil Rasmi Pelaksana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87BF7-155F-45A5-BF09-C7CBD9152F13}"/>
              </a:ext>
            </a:extLst>
          </p:cNvPr>
          <p:cNvSpPr txBox="1"/>
          <p:nvPr/>
        </p:nvSpPr>
        <p:spPr>
          <a:xfrm>
            <a:off x="1" y="1"/>
            <a:ext cx="12191999" cy="7239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anchor="ctr">
            <a:normAutofit/>
          </a:bodyPr>
          <a:lstStyle/>
          <a:p>
            <a:pPr algn="ctr"/>
            <a:r>
              <a:rPr lang="ms-MY" sz="1400" b="1" spc="300" dirty="0">
                <a:solidFill>
                  <a:schemeClr val="bg1"/>
                </a:solidFill>
              </a:rPr>
              <a:t>MYIDPRO OOB14/C01 MSSB | PT SRI DINISTRIWARDANA RESOURCES [003648897A / 202403247936]</a:t>
            </a:r>
          </a:p>
        </p:txBody>
      </p:sp>
    </p:spTree>
    <p:extLst>
      <p:ext uri="{BB962C8B-B14F-4D97-AF65-F5344CB8AC3E}">
        <p14:creationId xmlns:p14="http://schemas.microsoft.com/office/powerpoint/2010/main" val="15416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2565</TotalTime>
  <Words>82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MyID-Pro Digital</dc:creator>
  <cp:lastModifiedBy>MyID-Pro Digital</cp:lastModifiedBy>
  <cp:revision>16</cp:revision>
  <dcterms:created xsi:type="dcterms:W3CDTF">2025-10-23T15:38:25Z</dcterms:created>
  <dcterms:modified xsi:type="dcterms:W3CDTF">2025-10-25T10:23:46Z</dcterms:modified>
</cp:coreProperties>
</file>